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9" r:id="rId2"/>
    <p:sldId id="287" r:id="rId3"/>
    <p:sldId id="268" r:id="rId4"/>
    <p:sldId id="275" r:id="rId5"/>
    <p:sldId id="297" r:id="rId6"/>
    <p:sldId id="296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66CC"/>
    <a:srgbClr val="00FF00"/>
    <a:srgbClr val="0000FF"/>
    <a:srgbClr val="FFFF00"/>
    <a:srgbClr val="66FFFF"/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56" autoAdjust="0"/>
    <p:restoredTop sz="94660"/>
  </p:normalViewPr>
  <p:slideViewPr>
    <p:cSldViewPr>
      <p:cViewPr varScale="1">
        <p:scale>
          <a:sx n="68" d="100"/>
          <a:sy n="68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2D1D8D-5EEA-42DA-A21A-BCB1B1EB3B57}" type="datetimeFigureOut">
              <a:rPr lang="ru-RU" smtClean="0"/>
              <a:pPr/>
              <a:t>28.01.2025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95971-D509-4927-9613-4126E92A29B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167B-0179-43A6-8378-6E2AB75FC49D}" type="datetimeFigureOut">
              <a:rPr lang="ru-RU" smtClean="0"/>
              <a:pPr/>
              <a:t>28.01.2025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593C-075A-47A3-91D9-C14F96C4CD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167B-0179-43A6-8378-6E2AB75FC49D}" type="datetimeFigureOut">
              <a:rPr lang="ru-RU" smtClean="0"/>
              <a:pPr/>
              <a:t>28.01.2025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593C-075A-47A3-91D9-C14F96C4CD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167B-0179-43A6-8378-6E2AB75FC49D}" type="datetimeFigureOut">
              <a:rPr lang="ru-RU" smtClean="0"/>
              <a:pPr/>
              <a:t>28.01.2025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593C-075A-47A3-91D9-C14F96C4CD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167B-0179-43A6-8378-6E2AB75FC49D}" type="datetimeFigureOut">
              <a:rPr lang="ru-RU" smtClean="0"/>
              <a:pPr/>
              <a:t>28.01.2025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593C-075A-47A3-91D9-C14F96C4CD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167B-0179-43A6-8378-6E2AB75FC49D}" type="datetimeFigureOut">
              <a:rPr lang="ru-RU" smtClean="0"/>
              <a:pPr/>
              <a:t>28.01.2025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593C-075A-47A3-91D9-C14F96C4CD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167B-0179-43A6-8378-6E2AB75FC49D}" type="datetimeFigureOut">
              <a:rPr lang="ru-RU" smtClean="0"/>
              <a:pPr/>
              <a:t>28.01.2025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593C-075A-47A3-91D9-C14F96C4CD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167B-0179-43A6-8378-6E2AB75FC49D}" type="datetimeFigureOut">
              <a:rPr lang="ru-RU" smtClean="0"/>
              <a:pPr/>
              <a:t>28.01.2025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593C-075A-47A3-91D9-C14F96C4CD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167B-0179-43A6-8378-6E2AB75FC49D}" type="datetimeFigureOut">
              <a:rPr lang="ru-RU" smtClean="0"/>
              <a:pPr/>
              <a:t>28.01.2025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593C-075A-47A3-91D9-C14F96C4CD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167B-0179-43A6-8378-6E2AB75FC49D}" type="datetimeFigureOut">
              <a:rPr lang="ru-RU" smtClean="0"/>
              <a:pPr/>
              <a:t>28.01.2025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593C-075A-47A3-91D9-C14F96C4CD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167B-0179-43A6-8378-6E2AB75FC49D}" type="datetimeFigureOut">
              <a:rPr lang="ru-RU" smtClean="0"/>
              <a:pPr/>
              <a:t>28.01.2025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5593C-075A-47A3-91D9-C14F96C4CD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167B-0179-43A6-8378-6E2AB75FC49D}" type="datetimeFigureOut">
              <a:rPr lang="ru-RU" smtClean="0"/>
              <a:pPr/>
              <a:t>28.01.2025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D45593C-075A-47A3-91D9-C14F96C4CD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F61167B-0179-43A6-8378-6E2AB75FC49D}" type="datetimeFigureOut">
              <a:rPr lang="ru-RU" smtClean="0"/>
              <a:pPr/>
              <a:t>28.01.2025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45593C-075A-47A3-91D9-C14F96C4CDB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pic>
        <p:nvPicPr>
          <p:cNvPr id="7" name="Picture 1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786322"/>
            <a:ext cx="1643074" cy="163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 descr="J009917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6115050"/>
            <a:ext cx="88392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2857496"/>
            <a:ext cx="928694" cy="1576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2857496"/>
            <a:ext cx="1000100" cy="1576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9" descr="кун.gif"/>
          <p:cNvPicPr>
            <a:picLocks noChangeAspect="1"/>
          </p:cNvPicPr>
          <p:nvPr/>
        </p:nvPicPr>
        <p:blipFill>
          <a:blip r:embed="rId6" cstate="print">
            <a:lum contrast="20000"/>
          </a:blip>
          <a:srcRect/>
          <a:stretch>
            <a:fillRect/>
          </a:stretch>
        </p:blipFill>
        <p:spPr bwMode="auto">
          <a:xfrm rot="20415401">
            <a:off x="-247502" y="207180"/>
            <a:ext cx="3096949" cy="1763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0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58062" y="0"/>
            <a:ext cx="1785938" cy="1901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WordArt 2"/>
          <p:cNvSpPr>
            <a:spLocks noChangeArrowheads="1" noChangeShapeType="1" noTextEdit="1"/>
          </p:cNvSpPr>
          <p:nvPr/>
        </p:nvSpPr>
        <p:spPr bwMode="auto">
          <a:xfrm>
            <a:off x="3214678" y="785794"/>
            <a:ext cx="4286280" cy="15049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 spc="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KZ Cooper" pitchFamily="2" charset="0"/>
                <a:cs typeface="Times New Roman" pitchFamily="18" charset="0"/>
              </a:rPr>
              <a:t>I-</a:t>
            </a:r>
            <a:r>
              <a:rPr lang="ru-RU" sz="3600" kern="10" spc="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KZ Cooper" pitchFamily="2" charset="0"/>
                <a:cs typeface="Times New Roman" pitchFamily="18" charset="0"/>
              </a:rPr>
              <a:t>АЙНАЛЫМ</a:t>
            </a:r>
          </a:p>
          <a:p>
            <a:pPr algn="ctr" rtl="0"/>
            <a:endParaRPr lang="ru-RU" sz="3600" kern="10" spc="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KZ Poster"/>
            </a:endParaRPr>
          </a:p>
        </p:txBody>
      </p:sp>
      <p:sp>
        <p:nvSpPr>
          <p:cNvPr id="21" name="WordArt 3"/>
          <p:cNvSpPr>
            <a:spLocks noChangeArrowheads="1" noChangeShapeType="1" noTextEdit="1"/>
          </p:cNvSpPr>
          <p:nvPr/>
        </p:nvSpPr>
        <p:spPr bwMode="auto">
          <a:xfrm>
            <a:off x="2143108" y="1643050"/>
            <a:ext cx="6500858" cy="79057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 smtClean="0">
                <a:ln w="28575">
                  <a:solidFill>
                    <a:srgbClr val="FF66CC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KZ Cooper" pitchFamily="2" charset="0"/>
              </a:rPr>
              <a:t>«</a:t>
            </a:r>
            <a:r>
              <a:rPr lang="kk-KZ" sz="3600" b="1" dirty="0" smtClean="0">
                <a:solidFill>
                  <a:srgbClr val="FF66CC"/>
                </a:solidFill>
              </a:rPr>
              <a:t>Тездет, бірақ қателеспе!</a:t>
            </a:r>
            <a:r>
              <a:rPr lang="ru-RU" sz="3600" kern="10" spc="0" dirty="0" smtClean="0">
                <a:ln w="28575">
                  <a:solidFill>
                    <a:srgbClr val="FF66CC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KZ Cooper" pitchFamily="2" charset="0"/>
              </a:rPr>
              <a:t>»</a:t>
            </a:r>
            <a:endParaRPr lang="ru-RU" sz="3600" kern="10" spc="0" dirty="0">
              <a:ln w="28575">
                <a:solidFill>
                  <a:srgbClr val="FF66CC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KZ Cooper" pitchFamily="2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4000496" y="378619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Блок-схема: знак завершения 24"/>
          <p:cNvSpPr/>
          <p:nvPr/>
        </p:nvSpPr>
        <p:spPr>
          <a:xfrm>
            <a:off x="1142976" y="2786058"/>
            <a:ext cx="6929486" cy="2587158"/>
          </a:xfrm>
          <a:prstGeom prst="flowChartTermina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sz="2800" dirty="0" smtClean="0">
                <a:solidFill>
                  <a:schemeClr val="tx1"/>
                </a:solidFill>
              </a:rPr>
              <a:t> </a:t>
            </a:r>
            <a:r>
              <a:rPr lang="kk-KZ" sz="2800" dirty="0" smtClean="0">
                <a:solidFill>
                  <a:schemeClr val="tx1"/>
                </a:solidFill>
              </a:rPr>
              <a:t>10 сұрақтан </a:t>
            </a:r>
            <a:r>
              <a:rPr lang="kk-KZ" sz="2800" dirty="0" smtClean="0">
                <a:solidFill>
                  <a:schemeClr val="tx1"/>
                </a:solidFill>
              </a:rPr>
              <a:t>қойылады</a:t>
            </a:r>
            <a:r>
              <a:rPr lang="kk-KZ" sz="2800" dirty="0" smtClean="0">
                <a:solidFill>
                  <a:schemeClr val="tx1"/>
                </a:solidFill>
              </a:rPr>
              <a:t/>
            </a:r>
            <a:br>
              <a:rPr lang="kk-KZ" sz="2800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8" name="Picture 1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26" y="4786322"/>
            <a:ext cx="1643074" cy="163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5" descr="Копия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14313" y="-374650"/>
            <a:ext cx="9644063" cy="72358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835696" y="928670"/>
            <a:ext cx="5544616" cy="473257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Сиыр қандай дыбыс шығарады?</a:t>
            </a: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3 санының көршісі қандай сан? </a:t>
            </a: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Біздің тұрып жатқан мемлекет қалай аталады?</a:t>
            </a: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4) Судың қанша  күйі бар? </a:t>
            </a:r>
            <a:b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Күн көзі қандай түсті</a:t>
            </a: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Алма тәтті ме, лимон тәтті ме?</a:t>
            </a: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Тамақ пісіретін апайды кім деп атаймыз</a:t>
            </a: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8) </a:t>
            </a: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Біз қай тілде сөйлейміз</a:t>
            </a: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9) </a:t>
            </a: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Қазір жылдың қай мезгілі?</a:t>
            </a: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10) </a:t>
            </a: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Сендер ән ұран орындау білесіңдерме</a:t>
            </a: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dirty="0" smtClean="0">
                <a:latin typeface="Times New Roman" pitchFamily="18" charset="0"/>
                <a:cs typeface="Times New Roman" pitchFamily="18" charset="0"/>
              </a:rPr>
            </a:br>
            <a:endParaRPr lang="kk-KZ" sz="2000" b="1" dirty="0" smtClean="0">
              <a:ln>
                <a:solidFill>
                  <a:srgbClr val="FF66CC"/>
                </a:solidFill>
              </a:ln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pic>
        <p:nvPicPr>
          <p:cNvPr id="7" name="Picture 1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786322"/>
            <a:ext cx="1928826" cy="170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5508" y="4786322"/>
            <a:ext cx="1868492" cy="170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 descr="J009917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6115050"/>
            <a:ext cx="88392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2857496"/>
            <a:ext cx="1000132" cy="200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43868" y="2571744"/>
            <a:ext cx="1000132" cy="2433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9" descr="кун.gif"/>
          <p:cNvPicPr>
            <a:picLocks noChangeAspect="1"/>
          </p:cNvPicPr>
          <p:nvPr/>
        </p:nvPicPr>
        <p:blipFill>
          <a:blip r:embed="rId6" cstate="print">
            <a:lum contrast="20000"/>
          </a:blip>
          <a:srcRect/>
          <a:stretch>
            <a:fillRect/>
          </a:stretch>
        </p:blipFill>
        <p:spPr bwMode="auto">
          <a:xfrm rot="20415401">
            <a:off x="-299783" y="257317"/>
            <a:ext cx="3584725" cy="181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0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58062" y="0"/>
            <a:ext cx="1785938" cy="1901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WordArt 2"/>
          <p:cNvSpPr>
            <a:spLocks noChangeArrowheads="1" noChangeShapeType="1" noTextEdit="1"/>
          </p:cNvSpPr>
          <p:nvPr/>
        </p:nvSpPr>
        <p:spPr bwMode="auto">
          <a:xfrm>
            <a:off x="3500430" y="357166"/>
            <a:ext cx="4286280" cy="15049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 spc="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KZ Cooper" pitchFamily="2" charset="0"/>
                <a:cs typeface="Times New Roman" pitchFamily="18" charset="0"/>
              </a:rPr>
              <a:t>II-</a:t>
            </a:r>
            <a:r>
              <a:rPr lang="ru-RU" sz="3600" kern="10" spc="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KZ Cooper" pitchFamily="2" charset="0"/>
                <a:cs typeface="Times New Roman" pitchFamily="18" charset="0"/>
              </a:rPr>
              <a:t>АЙНАЛЫМ</a:t>
            </a:r>
          </a:p>
          <a:p>
            <a:pPr algn="ctr" rtl="0"/>
            <a:endParaRPr lang="ru-RU" sz="3600" kern="10" spc="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KZ Poster"/>
            </a:endParaRPr>
          </a:p>
        </p:txBody>
      </p:sp>
      <p:sp>
        <p:nvSpPr>
          <p:cNvPr id="13" name="WordArt 1"/>
          <p:cNvSpPr>
            <a:spLocks noChangeArrowheads="1" noChangeShapeType="1" noTextEdit="1"/>
          </p:cNvSpPr>
          <p:nvPr/>
        </p:nvSpPr>
        <p:spPr bwMode="auto">
          <a:xfrm>
            <a:off x="2714612" y="1428736"/>
            <a:ext cx="5786478" cy="93345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spc="0" dirty="0" smtClean="0">
                <a:ln w="28575">
                  <a:solidFill>
                    <a:srgbClr val="FF66CC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KZ Cooper"/>
              </a:rPr>
              <a:t>«</a:t>
            </a:r>
            <a:r>
              <a:rPr lang="kk-KZ" sz="3600" b="1" dirty="0" smtClean="0">
                <a:solidFill>
                  <a:srgbClr val="FF66CC"/>
                </a:solidFill>
              </a:rPr>
              <a:t>Тіл өнері</a:t>
            </a:r>
            <a:r>
              <a:rPr lang="ru-RU" sz="3600" b="1" kern="10" spc="0" dirty="0" smtClean="0">
                <a:ln w="28575">
                  <a:solidFill>
                    <a:srgbClr val="FF66CC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KZ Cooper"/>
              </a:rPr>
              <a:t>» </a:t>
            </a:r>
            <a:endParaRPr lang="ru-RU" sz="3600" b="1" kern="10" spc="0" dirty="0">
              <a:ln w="28575">
                <a:solidFill>
                  <a:srgbClr val="FF66CC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KZ Cooper"/>
            </a:endParaRPr>
          </a:p>
        </p:txBody>
      </p:sp>
      <p:sp>
        <p:nvSpPr>
          <p:cNvPr id="16" name="Блок-схема: знак завершения 15"/>
          <p:cNvSpPr/>
          <p:nvPr/>
        </p:nvSpPr>
        <p:spPr>
          <a:xfrm>
            <a:off x="1285852" y="2500306"/>
            <a:ext cx="6929486" cy="2428892"/>
          </a:xfrm>
          <a:prstGeom prst="flowChartTerminator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Бұл кезеңде оқушыларға </a:t>
            </a: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сұрақ қойылып, дұрыс жауапты екі тiлде яғни, </a:t>
            </a: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қазақ,орыс</a:t>
            </a: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айтады.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5" descr="Копия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14313" y="-374650"/>
            <a:ext cx="9644063" cy="72358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2143108" y="928670"/>
            <a:ext cx="4857784" cy="328614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n>
                  <a:solidFill>
                    <a:srgbClr val="FF66CC"/>
                  </a:solidFill>
                </a:ln>
                <a:solidFill>
                  <a:srgbClr val="0000FF"/>
                </a:solidFill>
                <a:latin typeface="Palatino Linotype" pitchFamily="18" charset="0"/>
              </a:rPr>
              <a:t>“Атамнан да құтылдым, апамнан да құтылдым..”</a:t>
            </a:r>
          </a:p>
          <a:p>
            <a:pPr algn="ctr"/>
            <a:r>
              <a:rPr lang="kk-KZ" sz="2800" b="1" dirty="0" smtClean="0">
                <a:ln>
                  <a:solidFill>
                    <a:srgbClr val="FF66CC"/>
                  </a:solidFill>
                </a:ln>
                <a:solidFill>
                  <a:srgbClr val="0000FF"/>
                </a:solidFill>
                <a:latin typeface="Palatino Linotype" pitchFamily="18" charset="0"/>
              </a:rPr>
              <a:t>Бұл не?  </a:t>
            </a:r>
            <a:endParaRPr lang="kk-KZ" sz="2800" b="1" dirty="0" smtClean="0">
              <a:ln>
                <a:solidFill>
                  <a:srgbClr val="FF66CC"/>
                </a:solidFill>
              </a:ln>
              <a:solidFill>
                <a:srgbClr val="0000FF"/>
              </a:solidFill>
              <a:latin typeface="Palatino Linotype" pitchFamily="18" charset="0"/>
            </a:endParaRPr>
          </a:p>
          <a:p>
            <a:pPr algn="ctr"/>
            <a:r>
              <a:rPr lang="kk-KZ" sz="2800" b="1" dirty="0" smtClean="0">
                <a:ln>
                  <a:solidFill>
                    <a:srgbClr val="FF66CC"/>
                  </a:solidFill>
                </a:ln>
                <a:solidFill>
                  <a:srgbClr val="0000FF"/>
                </a:solidFill>
                <a:latin typeface="Palatino Linotype" pitchFamily="18" charset="0"/>
              </a:rPr>
              <a:t>Бауырсақ-хлеб</a:t>
            </a:r>
            <a:endParaRPr lang="ru-RU" sz="2800" b="1" dirty="0">
              <a:ln>
                <a:solidFill>
                  <a:srgbClr val="FF66CC"/>
                </a:solidFill>
              </a:ln>
              <a:solidFill>
                <a:srgbClr val="0000FF"/>
              </a:solidFill>
              <a:latin typeface="Palatino Linotype" pitchFamily="18" charset="0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5" descr="Копия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14313" y="-374650"/>
            <a:ext cx="9644063" cy="72358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2143108" y="928670"/>
            <a:ext cx="4857784" cy="328614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ln>
                  <a:solidFill>
                    <a:srgbClr val="FF66CC"/>
                  </a:solidFill>
                </a:ln>
                <a:solidFill>
                  <a:srgbClr val="0000FF"/>
                </a:solidFill>
                <a:latin typeface="Palatino Linotype" pitchFamily="18" charset="0"/>
              </a:rPr>
              <a:t>“</a:t>
            </a:r>
            <a:r>
              <a:rPr lang="kk-KZ" sz="2800" b="1" dirty="0" smtClean="0">
                <a:ln>
                  <a:solidFill>
                    <a:srgbClr val="FF66CC"/>
                  </a:solidFill>
                </a:ln>
                <a:solidFill>
                  <a:srgbClr val="0000FF"/>
                </a:solidFill>
                <a:latin typeface="Palatino Linotype" pitchFamily="18" charset="0"/>
              </a:rPr>
              <a:t>Тартат тарталмайды. Бұл қай ертегі</a:t>
            </a:r>
            <a:r>
              <a:rPr lang="kk-KZ" sz="2800" b="1" dirty="0" smtClean="0">
                <a:ln>
                  <a:solidFill>
                    <a:srgbClr val="FF66CC"/>
                  </a:solidFill>
                </a:ln>
                <a:solidFill>
                  <a:srgbClr val="0000FF"/>
                </a:solidFill>
                <a:latin typeface="Palatino Linotype" pitchFamily="18" charset="0"/>
              </a:rPr>
              <a:t>? </a:t>
            </a:r>
          </a:p>
          <a:p>
            <a:pPr algn="ctr"/>
            <a:r>
              <a:rPr lang="kk-KZ" sz="2800" b="1" dirty="0" smtClean="0">
                <a:ln>
                  <a:solidFill>
                    <a:srgbClr val="FF66CC"/>
                  </a:solidFill>
                </a:ln>
                <a:solidFill>
                  <a:srgbClr val="0000FF"/>
                </a:solidFill>
                <a:latin typeface="Palatino Linotype" pitchFamily="18" charset="0"/>
              </a:rPr>
              <a:t>Шалқан- Репка</a:t>
            </a:r>
            <a:r>
              <a:rPr lang="kk-KZ" sz="2800" b="1" dirty="0" smtClean="0">
                <a:ln>
                  <a:solidFill>
                    <a:srgbClr val="FF66CC"/>
                  </a:solidFill>
                </a:ln>
                <a:solidFill>
                  <a:srgbClr val="0000FF"/>
                </a:solidFill>
                <a:latin typeface="Palatino Linotype" pitchFamily="18" charset="0"/>
              </a:rPr>
              <a:t> </a:t>
            </a:r>
            <a:endParaRPr lang="ru-RU" sz="2800" b="1" dirty="0">
              <a:ln>
                <a:solidFill>
                  <a:srgbClr val="FF66CC"/>
                </a:solidFill>
              </a:ln>
              <a:solidFill>
                <a:srgbClr val="0000FF"/>
              </a:solidFill>
              <a:latin typeface="Palatino Linotype" pitchFamily="18" charset="0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pic>
        <p:nvPicPr>
          <p:cNvPr id="7" name="Picture 1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786322"/>
            <a:ext cx="1928826" cy="170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5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75508" y="4786322"/>
            <a:ext cx="1868492" cy="170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 descr="J009917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6115050"/>
            <a:ext cx="88392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2857496"/>
            <a:ext cx="1000132" cy="200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43868" y="2571744"/>
            <a:ext cx="1000132" cy="2433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9" descr="кун.gif"/>
          <p:cNvPicPr>
            <a:picLocks noChangeAspect="1"/>
          </p:cNvPicPr>
          <p:nvPr/>
        </p:nvPicPr>
        <p:blipFill>
          <a:blip r:embed="rId6" cstate="print">
            <a:lum contrast="20000"/>
          </a:blip>
          <a:srcRect/>
          <a:stretch>
            <a:fillRect/>
          </a:stretch>
        </p:blipFill>
        <p:spPr bwMode="auto">
          <a:xfrm rot="20415401">
            <a:off x="-299783" y="257317"/>
            <a:ext cx="3584725" cy="181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0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58062" y="0"/>
            <a:ext cx="1785938" cy="1901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WordArt 2"/>
          <p:cNvSpPr>
            <a:spLocks noChangeArrowheads="1" noChangeShapeType="1" noTextEdit="1"/>
          </p:cNvSpPr>
          <p:nvPr/>
        </p:nvSpPr>
        <p:spPr bwMode="auto">
          <a:xfrm>
            <a:off x="3500430" y="500042"/>
            <a:ext cx="4286280" cy="15049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 spc="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KZ Cooper" pitchFamily="2" charset="0"/>
                <a:cs typeface="Times New Roman" pitchFamily="18" charset="0"/>
              </a:rPr>
              <a:t>III-</a:t>
            </a:r>
            <a:r>
              <a:rPr lang="ru-RU" sz="3600" kern="10" spc="0" dirty="0" smtClean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KZ Cooper" pitchFamily="2" charset="0"/>
                <a:cs typeface="Times New Roman" pitchFamily="18" charset="0"/>
              </a:rPr>
              <a:t>АЙНАЛЫМ</a:t>
            </a:r>
          </a:p>
          <a:p>
            <a:pPr algn="ctr" rtl="0"/>
            <a:endParaRPr lang="ru-RU" sz="3600" kern="10" spc="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KZ Poster"/>
            </a:endParaRPr>
          </a:p>
        </p:txBody>
      </p:sp>
      <p:sp>
        <p:nvSpPr>
          <p:cNvPr id="13" name="WordArt 1"/>
          <p:cNvSpPr>
            <a:spLocks noChangeArrowheads="1" noChangeShapeType="1" noTextEdit="1"/>
          </p:cNvSpPr>
          <p:nvPr/>
        </p:nvSpPr>
        <p:spPr bwMode="auto">
          <a:xfrm>
            <a:off x="2714612" y="1357298"/>
            <a:ext cx="5857916" cy="93345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spc="0" dirty="0" smtClean="0">
                <a:ln w="28575">
                  <a:solidFill>
                    <a:srgbClr val="FF66CC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KZ Cooper"/>
              </a:rPr>
              <a:t>«</a:t>
            </a:r>
            <a:r>
              <a:rPr lang="kk-KZ" sz="3600" b="1" dirty="0" smtClean="0">
                <a:solidFill>
                  <a:srgbClr val="FF66CC"/>
                </a:solidFill>
              </a:rPr>
              <a:t>Тапқырлық</a:t>
            </a:r>
            <a:r>
              <a:rPr lang="ru-RU" sz="3600" b="1" kern="10" spc="0" dirty="0" smtClean="0">
                <a:ln w="28575">
                  <a:solidFill>
                    <a:srgbClr val="FF66CC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KZ Cooper"/>
              </a:rPr>
              <a:t>» </a:t>
            </a:r>
            <a:endParaRPr lang="ru-RU" sz="3600" b="1" kern="10" spc="0" dirty="0">
              <a:ln w="28575">
                <a:solidFill>
                  <a:srgbClr val="FF66CC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KZ Cooper"/>
            </a:endParaRPr>
          </a:p>
        </p:txBody>
      </p:sp>
      <p:sp>
        <p:nvSpPr>
          <p:cNvPr id="16" name="Блок-схема: знак завершения 15"/>
          <p:cNvSpPr/>
          <p:nvPr/>
        </p:nvSpPr>
        <p:spPr>
          <a:xfrm>
            <a:off x="1214414" y="2357430"/>
            <a:ext cx="6929486" cy="2286016"/>
          </a:xfrm>
          <a:prstGeom prst="flowChartTerminator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Мозайка құрау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00" decel="5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757</TotalTime>
  <Words>72</Words>
  <Application>Microsoft Office PowerPoint</Application>
  <PresentationFormat>Экран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computer</dc:creator>
  <cp:lastModifiedBy>user</cp:lastModifiedBy>
  <cp:revision>78</cp:revision>
  <dcterms:created xsi:type="dcterms:W3CDTF">2013-01-21T13:23:10Z</dcterms:created>
  <dcterms:modified xsi:type="dcterms:W3CDTF">2025-01-28T15:53:32Z</dcterms:modified>
</cp:coreProperties>
</file>