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9" r:id="rId2"/>
    <p:sldId id="287" r:id="rId3"/>
    <p:sldId id="268" r:id="rId4"/>
    <p:sldId id="275" r:id="rId5"/>
    <p:sldId id="297" r:id="rId6"/>
    <p:sldId id="29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CC"/>
    <a:srgbClr val="00FF00"/>
    <a:srgbClr val="0000FF"/>
    <a:srgbClr val="FFFF00"/>
    <a:srgbClr val="66FF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6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D1D8D-5EEA-42DA-A21A-BCB1B1EB3B57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95971-D509-4927-9613-4126E92A2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61167B-0179-43A6-8378-6E2AB75FC49D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45593C-075A-47A3-91D9-C14F96C4CD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Picture 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22"/>
            <a:ext cx="1643074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J00991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15050"/>
            <a:ext cx="8839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857496"/>
            <a:ext cx="928694" cy="157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2857496"/>
            <a:ext cx="1000100" cy="157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9" descr="кун.gif"/>
          <p:cNvPicPr>
            <a:picLocks noChangeAspect="1"/>
          </p:cNvPicPr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 rot="20415401">
            <a:off x="-247502" y="207180"/>
            <a:ext cx="3096949" cy="176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62" y="0"/>
            <a:ext cx="1785938" cy="190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2"/>
          <p:cNvSpPr>
            <a:spLocks noChangeArrowheads="1" noChangeShapeType="1" noTextEdit="1"/>
          </p:cNvSpPr>
          <p:nvPr/>
        </p:nvSpPr>
        <p:spPr bwMode="auto">
          <a:xfrm>
            <a:off x="3214678" y="785794"/>
            <a:ext cx="4286280" cy="15049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  <a:cs typeface="Times New Roman" pitchFamily="18" charset="0"/>
              </a:rPr>
              <a:t>I-</a:t>
            </a:r>
            <a:r>
              <a:rPr lang="ru-RU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  <a:cs typeface="Times New Roman" pitchFamily="18" charset="0"/>
              </a:rPr>
              <a:t>АЙНАЛЫМ</a:t>
            </a:r>
          </a:p>
          <a:p>
            <a:pPr algn="ctr" rtl="0"/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KZ Poster"/>
            </a:endParaRPr>
          </a:p>
        </p:txBody>
      </p:sp>
      <p:sp>
        <p:nvSpPr>
          <p:cNvPr id="21" name="WordArt 3"/>
          <p:cNvSpPr>
            <a:spLocks noChangeArrowheads="1" noChangeShapeType="1" noTextEdit="1"/>
          </p:cNvSpPr>
          <p:nvPr/>
        </p:nvSpPr>
        <p:spPr bwMode="auto">
          <a:xfrm>
            <a:off x="2143108" y="1643050"/>
            <a:ext cx="6500858" cy="7905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2857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</a:rPr>
              <a:t>«</a:t>
            </a:r>
            <a:r>
              <a:rPr lang="kk-KZ" sz="3600" b="1" dirty="0" smtClean="0">
                <a:solidFill>
                  <a:srgbClr val="FF66CC"/>
                </a:solidFill>
              </a:rPr>
              <a:t>Тездет, бірақ қателеспе!</a:t>
            </a:r>
            <a:r>
              <a:rPr lang="ru-RU" sz="3600" kern="10" spc="0" dirty="0" smtClean="0">
                <a:ln w="2857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</a:rPr>
              <a:t>»</a:t>
            </a:r>
            <a:endParaRPr lang="ru-RU" sz="3600" kern="10" spc="0" dirty="0">
              <a:ln w="28575">
                <a:solidFill>
                  <a:srgbClr val="FF66CC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KZ Cooper" pitchFamily="2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000496" y="378619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1142976" y="2786058"/>
            <a:ext cx="6929486" cy="2587158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tx1"/>
                </a:solidFill>
              </a:rPr>
              <a:t> </a:t>
            </a:r>
            <a:r>
              <a:rPr lang="kk-KZ" sz="2800" dirty="0" smtClean="0">
                <a:solidFill>
                  <a:schemeClr val="tx1"/>
                </a:solidFill>
              </a:rPr>
              <a:t>10 сұрақтан </a:t>
            </a:r>
            <a:r>
              <a:rPr lang="kk-KZ" sz="2800" dirty="0" smtClean="0">
                <a:solidFill>
                  <a:schemeClr val="tx1"/>
                </a:solidFill>
              </a:rPr>
              <a:t>қойылады</a:t>
            </a:r>
            <a:r>
              <a:rPr lang="kk-KZ" sz="2800" dirty="0" smtClean="0">
                <a:solidFill>
                  <a:schemeClr val="tx1"/>
                </a:solidFill>
              </a:rPr>
              <a:t/>
            </a:r>
            <a:br>
              <a:rPr lang="kk-KZ" sz="28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8" name="Picture 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26" y="4786322"/>
            <a:ext cx="1643074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Копия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4313" y="-374650"/>
            <a:ext cx="9644063" cy="7235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835696" y="928670"/>
            <a:ext cx="5544616" cy="47325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Сиыр қандай дыбыс шығарады?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3 санының көршісі қандай сан?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Біздің тұрып жатқан мемлекет қалай аталады?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4) Судың қанша  күйі бар? </a:t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Күн көзі қандай түсті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Алма тәтті ме, лимон тәтті ме?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Тамақ пісіретін апайды кім деп атаймыз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Біз қай тілде сөйлейміз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Қазір жылдың қай мезгілі?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Сендер ән ұран орындау білесіңдерме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endParaRPr lang="kk-KZ" sz="2000" b="1" dirty="0" smtClean="0">
              <a:ln>
                <a:solidFill>
                  <a:srgbClr val="FF66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Picture 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22"/>
            <a:ext cx="1928826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5508" y="4786322"/>
            <a:ext cx="1868492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J00991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15050"/>
            <a:ext cx="8839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857496"/>
            <a:ext cx="1000132" cy="200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868" y="2571744"/>
            <a:ext cx="1000132" cy="2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9" descr="кун.gif"/>
          <p:cNvPicPr>
            <a:picLocks noChangeAspect="1"/>
          </p:cNvPicPr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 rot="20415401">
            <a:off x="-299783" y="257317"/>
            <a:ext cx="3584725" cy="181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62" y="0"/>
            <a:ext cx="1785938" cy="190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2"/>
          <p:cNvSpPr>
            <a:spLocks noChangeArrowheads="1" noChangeShapeType="1" noTextEdit="1"/>
          </p:cNvSpPr>
          <p:nvPr/>
        </p:nvSpPr>
        <p:spPr bwMode="auto">
          <a:xfrm>
            <a:off x="3500430" y="357166"/>
            <a:ext cx="4286280" cy="15049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  <a:cs typeface="Times New Roman" pitchFamily="18" charset="0"/>
              </a:rPr>
              <a:t>II-</a:t>
            </a:r>
            <a:r>
              <a:rPr lang="ru-RU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  <a:cs typeface="Times New Roman" pitchFamily="18" charset="0"/>
              </a:rPr>
              <a:t>АЙНАЛЫМ</a:t>
            </a:r>
          </a:p>
          <a:p>
            <a:pPr algn="ctr" rtl="0"/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KZ Poster"/>
            </a:endParaRPr>
          </a:p>
        </p:txBody>
      </p:sp>
      <p:sp>
        <p:nvSpPr>
          <p:cNvPr id="13" name="WordArt 1"/>
          <p:cNvSpPr>
            <a:spLocks noChangeArrowheads="1" noChangeShapeType="1" noTextEdit="1"/>
          </p:cNvSpPr>
          <p:nvPr/>
        </p:nvSpPr>
        <p:spPr bwMode="auto">
          <a:xfrm>
            <a:off x="2714612" y="1428736"/>
            <a:ext cx="5786478" cy="9334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0" dirty="0" smtClean="0">
                <a:ln w="2857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/>
              </a:rPr>
              <a:t>«</a:t>
            </a:r>
            <a:r>
              <a:rPr lang="kk-KZ" sz="3600" b="1" dirty="0" smtClean="0">
                <a:solidFill>
                  <a:srgbClr val="FF66CC"/>
                </a:solidFill>
              </a:rPr>
              <a:t>Тіл өнері</a:t>
            </a:r>
            <a:r>
              <a:rPr lang="ru-RU" sz="3600" b="1" kern="10" spc="0" dirty="0" smtClean="0">
                <a:ln w="2857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/>
              </a:rPr>
              <a:t>» </a:t>
            </a:r>
            <a:endParaRPr lang="ru-RU" sz="3600" b="1" kern="10" spc="0" dirty="0">
              <a:ln w="28575">
                <a:solidFill>
                  <a:srgbClr val="FF66CC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KZ Cooper"/>
            </a:endParaRP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1285852" y="2500306"/>
            <a:ext cx="6929486" cy="2428892"/>
          </a:xfrm>
          <a:prstGeom prst="flowChartTerminator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кезеңде оқушыларға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сұрақ қойылып, дұрыс жауапты екі тiлде яғни,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қазақ,орыс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айтады.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Копия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4313" y="-374650"/>
            <a:ext cx="9644063" cy="7235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143108" y="928670"/>
            <a:ext cx="4857784" cy="3286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“Атамнан да құтылдым, апамнан да құтылдым..”</a:t>
            </a:r>
          </a:p>
          <a:p>
            <a:pPr algn="ctr"/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Бұл не?  </a:t>
            </a:r>
            <a:endParaRPr lang="kk-KZ" sz="2800" b="1" dirty="0" smtClean="0">
              <a:ln>
                <a:solidFill>
                  <a:srgbClr val="FF66CC"/>
                </a:solidFill>
              </a:ln>
              <a:solidFill>
                <a:srgbClr val="0000FF"/>
              </a:solidFill>
              <a:latin typeface="Palatino Linotype" pitchFamily="18" charset="0"/>
            </a:endParaRPr>
          </a:p>
          <a:p>
            <a:pPr algn="ctr"/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Бауырсақ-хлеб</a:t>
            </a:r>
            <a:endParaRPr lang="ru-RU" sz="2800" b="1" dirty="0">
              <a:ln>
                <a:solidFill>
                  <a:srgbClr val="FF66CC"/>
                </a:solidFill>
              </a:ln>
              <a:solidFill>
                <a:srgbClr val="0000FF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Копия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4313" y="-374650"/>
            <a:ext cx="9644063" cy="7235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143108" y="928670"/>
            <a:ext cx="4857784" cy="3286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“</a:t>
            </a:r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Тартат тарталмайды. Бұл қай ертегі</a:t>
            </a:r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? </a:t>
            </a:r>
          </a:p>
          <a:p>
            <a:pPr algn="ctr"/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Шалқан- Репка</a:t>
            </a:r>
            <a:r>
              <a:rPr lang="kk-KZ" sz="2800" b="1" dirty="0" smtClean="0">
                <a:ln>
                  <a:solidFill>
                    <a:srgbClr val="FF66CC"/>
                  </a:solidFill>
                </a:ln>
                <a:solidFill>
                  <a:srgbClr val="0000FF"/>
                </a:solidFill>
                <a:latin typeface="Palatino Linotype" pitchFamily="18" charset="0"/>
              </a:rPr>
              <a:t> </a:t>
            </a:r>
            <a:endParaRPr lang="ru-RU" sz="2800" b="1" dirty="0">
              <a:ln>
                <a:solidFill>
                  <a:srgbClr val="FF66CC"/>
                </a:solidFill>
              </a:ln>
              <a:solidFill>
                <a:srgbClr val="0000FF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7" name="Picture 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22"/>
            <a:ext cx="1928826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5508" y="4786322"/>
            <a:ext cx="1868492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J00991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15050"/>
            <a:ext cx="8839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857496"/>
            <a:ext cx="1000132" cy="200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868" y="2571744"/>
            <a:ext cx="1000132" cy="24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9" descr="кун.gif"/>
          <p:cNvPicPr>
            <a:picLocks noChangeAspect="1"/>
          </p:cNvPicPr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 rot="20415401">
            <a:off x="-299783" y="257317"/>
            <a:ext cx="3584725" cy="181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62" y="0"/>
            <a:ext cx="1785938" cy="190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2"/>
          <p:cNvSpPr>
            <a:spLocks noChangeArrowheads="1" noChangeShapeType="1" noTextEdit="1"/>
          </p:cNvSpPr>
          <p:nvPr/>
        </p:nvSpPr>
        <p:spPr bwMode="auto">
          <a:xfrm>
            <a:off x="3500430" y="500042"/>
            <a:ext cx="4286280" cy="15049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  <a:cs typeface="Times New Roman" pitchFamily="18" charset="0"/>
              </a:rPr>
              <a:t>III-</a:t>
            </a:r>
            <a:r>
              <a:rPr lang="ru-RU" sz="3600" kern="10" spc="0" dirty="0" smtClean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 pitchFamily="2" charset="0"/>
                <a:cs typeface="Times New Roman" pitchFamily="18" charset="0"/>
              </a:rPr>
              <a:t>АЙНАЛЫМ</a:t>
            </a:r>
          </a:p>
          <a:p>
            <a:pPr algn="ctr" rtl="0"/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KZ Poster"/>
            </a:endParaRPr>
          </a:p>
        </p:txBody>
      </p:sp>
      <p:sp>
        <p:nvSpPr>
          <p:cNvPr id="13" name="WordArt 1"/>
          <p:cNvSpPr>
            <a:spLocks noChangeArrowheads="1" noChangeShapeType="1" noTextEdit="1"/>
          </p:cNvSpPr>
          <p:nvPr/>
        </p:nvSpPr>
        <p:spPr bwMode="auto">
          <a:xfrm>
            <a:off x="2714612" y="1357298"/>
            <a:ext cx="5857916" cy="9334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0" dirty="0" smtClean="0">
                <a:ln w="2857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/>
              </a:rPr>
              <a:t>«</a:t>
            </a:r>
            <a:r>
              <a:rPr lang="kk-KZ" sz="3600" b="1" dirty="0" smtClean="0">
                <a:solidFill>
                  <a:srgbClr val="FF66CC"/>
                </a:solidFill>
              </a:rPr>
              <a:t>Тапқырлық</a:t>
            </a:r>
            <a:r>
              <a:rPr lang="ru-RU" sz="3600" b="1" kern="10" spc="0" dirty="0" smtClean="0">
                <a:ln w="2857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Z Cooper"/>
              </a:rPr>
              <a:t>» </a:t>
            </a:r>
            <a:endParaRPr lang="ru-RU" sz="3600" b="1" kern="10" spc="0" dirty="0">
              <a:ln w="28575">
                <a:solidFill>
                  <a:srgbClr val="FF66CC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KZ Cooper"/>
            </a:endParaRP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1214414" y="2357430"/>
            <a:ext cx="6929486" cy="2286016"/>
          </a:xfrm>
          <a:prstGeom prst="flowChartTerminator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Мозайка құрау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757</TotalTime>
  <Words>72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user</cp:lastModifiedBy>
  <cp:revision>78</cp:revision>
  <dcterms:created xsi:type="dcterms:W3CDTF">2013-01-21T13:23:10Z</dcterms:created>
  <dcterms:modified xsi:type="dcterms:W3CDTF">2025-01-28T15:53:32Z</dcterms:modified>
</cp:coreProperties>
</file>